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F5525-7AFB-4E7F-B9D5-0B3175CB18DB}" type="datetimeFigureOut">
              <a:rPr lang="en-US" smtClean="0"/>
              <a:pPr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68128-7CA9-4BEF-B7D1-F80C7E5C6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make an equation for determining a grade in percentages.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6400800" cy="3124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What do we want to find out?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my grade in percentages based on the number of answers I got </a:t>
            </a:r>
            <a:r>
              <a:rPr lang="en-US" dirty="0" smtClean="0">
                <a:solidFill>
                  <a:schemeClr val="tx1"/>
                </a:solidFill>
              </a:rPr>
              <a:t>right?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percentage of a grade is just part of a whole.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Example: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75%</a:t>
            </a:r>
            <a:r>
              <a:rPr lang="en-US" dirty="0" smtClean="0"/>
              <a:t> grade =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75/100</a:t>
            </a:r>
            <a:r>
              <a:rPr lang="en-US" dirty="0" smtClean="0"/>
              <a:t>  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.75</a:t>
            </a:r>
          </a:p>
          <a:p>
            <a:endParaRPr lang="en-US" dirty="0"/>
          </a:p>
          <a:p>
            <a:r>
              <a:rPr lang="en-US" dirty="0" smtClean="0"/>
              <a:t>So on a 100 question test worth one point each, I need to get 75 right to get a 75%.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What is our variable?</a:t>
            </a:r>
            <a:br>
              <a:rPr lang="en-US" sz="3600" dirty="0" smtClean="0"/>
            </a:br>
            <a:r>
              <a:rPr lang="en-US" sz="3600" dirty="0" smtClean="0"/>
              <a:t>(What do we want to know that we do not know?)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4221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We want to know  how many questions we need to get right to achieve our desired grade. This is the variable.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Let’s call it “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” for the number of questions we need </a:t>
            </a:r>
            <a:r>
              <a:rPr lang="en-US" dirty="0" smtClean="0">
                <a:solidFill>
                  <a:srgbClr val="FF0000"/>
                </a:solidFill>
              </a:rPr>
              <a:t>right.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Variable is “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”.    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= The questions </a:t>
            </a:r>
            <a:r>
              <a:rPr lang="en-US" dirty="0">
                <a:solidFill>
                  <a:srgbClr val="FF0000"/>
                </a:solidFill>
              </a:rPr>
              <a:t>right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do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what grade we want. Let’s say that we want a 90% on the quiz.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 we write that as a fraction?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			90% </a:t>
            </a:r>
            <a:r>
              <a:rPr lang="en-US" dirty="0" smtClean="0"/>
              <a:t>=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90/100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.90</a:t>
            </a:r>
          </a:p>
          <a:p>
            <a:endParaRPr lang="en-US" dirty="0" smtClean="0"/>
          </a:p>
          <a:p>
            <a:r>
              <a:rPr lang="en-US" dirty="0" smtClean="0"/>
              <a:t>So desired grade is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90%</a:t>
            </a:r>
            <a:r>
              <a:rPr lang="en-US" dirty="0" smtClean="0"/>
              <a:t> (or variable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still one thing we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many questions are there on the quiz?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Let’s say there are </a:t>
            </a:r>
            <a:r>
              <a:rPr lang="en-US" dirty="0" smtClean="0">
                <a:solidFill>
                  <a:srgbClr val="FFFF00"/>
                </a:solidFill>
              </a:rPr>
              <a:t>10 questions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So </a:t>
            </a:r>
            <a:r>
              <a:rPr lang="en-US" dirty="0" smtClean="0">
                <a:solidFill>
                  <a:srgbClr val="FFFF00"/>
                </a:solidFill>
              </a:rPr>
              <a:t>total questions </a:t>
            </a:r>
            <a:r>
              <a:rPr lang="en-US" dirty="0" smtClean="0"/>
              <a:t>is variable </a:t>
            </a:r>
            <a:r>
              <a:rPr lang="en-US" dirty="0" smtClean="0">
                <a:solidFill>
                  <a:srgbClr val="FFFF00"/>
                </a:solidFill>
              </a:rPr>
              <a:t>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now let’s write down all we know.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r </a:t>
            </a:r>
            <a:r>
              <a:rPr lang="en-US" dirty="0" smtClean="0"/>
              <a:t>= the number of questions we need right (the </a:t>
            </a:r>
            <a:r>
              <a:rPr lang="en-US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 </a:t>
            </a:r>
            <a:r>
              <a:rPr lang="en-US" dirty="0" smtClean="0"/>
              <a:t>= the desired grade. In this case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g = 90/100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90</a:t>
            </a:r>
            <a:r>
              <a:rPr lang="en-US" dirty="0" smtClean="0"/>
              <a:t>% is the desired grade (variable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t</a:t>
            </a:r>
            <a:r>
              <a:rPr lang="en-US" dirty="0" smtClean="0"/>
              <a:t> = The number of questions on the quiz (variable </a:t>
            </a:r>
            <a:r>
              <a:rPr lang="en-US" dirty="0" smtClean="0">
                <a:solidFill>
                  <a:srgbClr val="FFFF00"/>
                </a:solidFill>
              </a:rPr>
              <a:t>t</a:t>
            </a:r>
            <a:r>
              <a:rPr lang="en-US" dirty="0" smtClean="0"/>
              <a:t>) In this case </a:t>
            </a:r>
            <a:r>
              <a:rPr lang="en-US" dirty="0" smtClean="0">
                <a:solidFill>
                  <a:srgbClr val="FFFF00"/>
                </a:solidFill>
              </a:rPr>
              <a:t>t = 10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This is the whole part of the fraction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compare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1371600"/>
            <a:ext cx="771525" cy="114300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1371600"/>
            <a:ext cx="514350" cy="108585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114800" y="1524000"/>
            <a:ext cx="76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819400"/>
            <a:ext cx="1381125" cy="11811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3200400" y="2895600"/>
            <a:ext cx="9845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4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0" y="4191000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r</a:t>
            </a:r>
            <a:r>
              <a:rPr lang="en-US" sz="3600" dirty="0" smtClean="0"/>
              <a:t> = 900 / 100</a:t>
            </a:r>
            <a:endParaRPr lang="en-US" sz="3600" dirty="0"/>
          </a:p>
          <a:p>
            <a:r>
              <a:rPr lang="en-US" sz="3600" dirty="0" smtClean="0">
                <a:solidFill>
                  <a:srgbClr val="FF0000"/>
                </a:solidFill>
              </a:rPr>
              <a:t>r = 9 </a:t>
            </a:r>
          </a:p>
          <a:p>
            <a:r>
              <a:rPr lang="en-US" sz="3600" dirty="0" smtClean="0"/>
              <a:t>or 9 questions right to get 90 %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Seems complicated</a:t>
            </a:r>
            <a:br>
              <a:rPr lang="en-US" sz="2400" dirty="0" smtClean="0"/>
            </a:br>
            <a:r>
              <a:rPr lang="en-US" sz="2400" dirty="0" smtClean="0"/>
              <a:t>Let’s make a more simple equation</a:t>
            </a:r>
            <a:endParaRPr lang="en-US" sz="24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1066800"/>
            <a:ext cx="685800" cy="1015999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038600" y="1219200"/>
            <a:ext cx="76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1143000"/>
            <a:ext cx="433137" cy="914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5800" y="22098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90</a:t>
            </a:r>
            <a:r>
              <a:rPr lang="en-US" sz="2000" dirty="0" smtClean="0"/>
              <a:t> is really just the desired grade or variable “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sz="2000" dirty="0" smtClean="0"/>
              <a:t>”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r </a:t>
            </a:r>
            <a:r>
              <a:rPr lang="en-US" sz="2000" dirty="0" smtClean="0"/>
              <a:t>= the number of questions we need to get </a:t>
            </a:r>
            <a:r>
              <a:rPr lang="en-US" sz="2000" dirty="0" smtClean="0">
                <a:solidFill>
                  <a:srgbClr val="FF0000"/>
                </a:solidFill>
              </a:rPr>
              <a:t>right</a:t>
            </a:r>
          </a:p>
          <a:p>
            <a:endParaRPr lang="en-US" sz="2000" dirty="0"/>
          </a:p>
          <a:p>
            <a:r>
              <a:rPr lang="en-US" sz="2000" dirty="0" smtClean="0"/>
              <a:t>100 is the constant (the whole part of the fraction)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rgbClr val="FFFF00"/>
                </a:solidFill>
              </a:rPr>
              <a:t>10</a:t>
            </a:r>
            <a:r>
              <a:rPr lang="en-US" sz="2000" dirty="0" smtClean="0"/>
              <a:t> is really the </a:t>
            </a:r>
            <a:r>
              <a:rPr lang="en-US" sz="2000" dirty="0" smtClean="0">
                <a:solidFill>
                  <a:srgbClr val="FFFF00"/>
                </a:solidFill>
              </a:rPr>
              <a:t>total number </a:t>
            </a:r>
            <a:r>
              <a:rPr lang="en-US" sz="2000" dirty="0" smtClean="0"/>
              <a:t>of questions on a given quiz or </a:t>
            </a:r>
            <a:r>
              <a:rPr lang="en-US" sz="2000" dirty="0" smtClean="0">
                <a:solidFill>
                  <a:srgbClr val="FFFF00"/>
                </a:solidFill>
              </a:rPr>
              <a:t>variable “t”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4648200"/>
            <a:ext cx="5410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Couldn’t we just say:	_</a:t>
            </a:r>
            <a:r>
              <a:rPr lang="en-US" sz="2400" u="sng" dirty="0" smtClean="0">
                <a:solidFill>
                  <a:srgbClr val="FF0000"/>
                </a:solidFill>
              </a:rPr>
              <a:t>r</a:t>
            </a:r>
            <a:r>
              <a:rPr lang="en-US" sz="2400" u="sng" dirty="0" smtClean="0"/>
              <a:t>_ 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_</a:t>
            </a:r>
            <a:r>
              <a:rPr lang="en-US" sz="2400" u="sng" dirty="0" smtClean="0">
                <a:solidFill>
                  <a:srgbClr val="FF0000"/>
                </a:solidFill>
              </a:rPr>
              <a:t>g</a:t>
            </a:r>
            <a:r>
              <a:rPr lang="en-US" sz="2400" u="sng" dirty="0" smtClean="0"/>
              <a:t>_</a:t>
            </a:r>
            <a:endParaRPr lang="en-US" sz="2400" u="sng" dirty="0"/>
          </a:p>
          <a:p>
            <a:r>
              <a:rPr lang="en-US" sz="2400" dirty="0" smtClean="0">
                <a:solidFill>
                  <a:srgbClr val="FFFF00"/>
                </a:solidFill>
              </a:rPr>
              <a:t>			   t      </a:t>
            </a:r>
            <a:r>
              <a:rPr lang="en-US" sz="2400" dirty="0" smtClean="0"/>
              <a:t>100</a:t>
            </a:r>
          </a:p>
          <a:p>
            <a:endParaRPr lang="en-US" sz="2400" dirty="0"/>
          </a:p>
          <a:p>
            <a:r>
              <a:rPr lang="en-US" sz="2400" dirty="0" smtClean="0"/>
              <a:t>Or just			</a:t>
            </a: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/>
              <a:t> =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FF00"/>
                </a:solidFill>
              </a:rPr>
              <a:t>t</a:t>
            </a:r>
            <a:r>
              <a:rPr lang="en-US" sz="2400" dirty="0" smtClean="0"/>
              <a:t>)/100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the new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How many questions right are needed to get a 90% on a 60 question test?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If you got 18 questions right on a 30 question test, what is your grade?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If you got 20 right answers and an 80% on the quiz, how many questions were there?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253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Let’s make an equation for determining a grade in percentages.</vt:lpstr>
      <vt:lpstr>What do we know?</vt:lpstr>
      <vt:lpstr>What is our variable? (What do we want to know that we do not know?)</vt:lpstr>
      <vt:lpstr>What else do we know?</vt:lpstr>
      <vt:lpstr>There is still one thing we know?</vt:lpstr>
      <vt:lpstr>So now let’s write down all we know.</vt:lpstr>
      <vt:lpstr>Now compare</vt:lpstr>
      <vt:lpstr>Seems complicated Let’s make a more simple equation</vt:lpstr>
      <vt:lpstr>Practice with the new equation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make an equation for determining a grade in percentages.</dc:title>
  <dc:creator>Chad's Comp</dc:creator>
  <cp:lastModifiedBy>Chad's Comp</cp:lastModifiedBy>
  <cp:revision>43</cp:revision>
  <dcterms:created xsi:type="dcterms:W3CDTF">2014-09-24T01:40:09Z</dcterms:created>
  <dcterms:modified xsi:type="dcterms:W3CDTF">2014-09-24T03:33:22Z</dcterms:modified>
</cp:coreProperties>
</file>